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7A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C05C17-B2D5-4BA1-B991-91DC0FB4BA89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A11E7-C2D5-4CC0-9EAC-7822911F8B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A11E7-C2D5-4CC0-9EAC-7822911F8B2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A11E7-C2D5-4CC0-9EAC-7822911F8B2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A11E7-C2D5-4CC0-9EAC-7822911F8B2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A11E7-C2D5-4CC0-9EAC-7822911F8B2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A11E7-C2D5-4CC0-9EAC-7822911F8B2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A11E7-C2D5-4CC0-9EAC-7822911F8B2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A11E7-C2D5-4CC0-9EAC-7822911F8B2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A11E7-C2D5-4CC0-9EAC-7822911F8B2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A11E7-C2D5-4CC0-9EAC-7822911F8B2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A11E7-C2D5-4CC0-9EAC-7822911F8B2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AD6050-2B03-428A-AFB4-58D3DADF2AAE}" type="datetimeFigureOut">
              <a:rPr lang="en-US" smtClean="0"/>
              <a:pPr/>
              <a:t>6/25/2010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1CAF1F-6A6E-4098-B2D7-A52E393F05F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J93ocBFlf4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ia.com/quiz/2469141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lectronicportfolios.com/googl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Four Deadly D’s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438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Rod Hull</a:t>
            </a:r>
          </a:p>
          <a:p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Lesley University</a:t>
            </a:r>
          </a:p>
          <a:p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ECOMP 6202</a:t>
            </a:r>
          </a:p>
          <a:p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Marcia Kessler</a:t>
            </a:r>
          </a:p>
          <a:p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Summer 2010</a:t>
            </a:r>
            <a:endParaRPr lang="en-US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Creative and Have Fun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Dare to take some chances and use many  web 2.0 tools.</a:t>
            </a:r>
          </a:p>
          <a:p>
            <a:pPr>
              <a:buNone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Check out all you can do with e-portfolios at the link below:</a:t>
            </a:r>
          </a:p>
          <a:p>
            <a:pPr>
              <a:buNone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hlinkClick r:id="rId3"/>
              </a:rPr>
              <a:t>http://www.youtube.com/watch?v=iJ93ocBFlf4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31368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  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Welcome to The Four Deadly D’s portion of this class. My name is Mr. Hull and I have been a Driver Education Teacher for 3 years now.  This topic involves the four major causes of driving fatalities for people 16-25 years old.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There is a section of this website where you will create an e-portfolio. You will reflect on your learning and store your completed work (artifacts)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You will also be required to keep your e-portfolio current as we proceed through the class.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 of The Course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Students will gain a level of understanding about the effects of the Four Deadly D’s on the Driving Task.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Students will understand that drinking while driving, drugging while driving, distracted driving and drowsy driving all have similar effects on driving abilities.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Students will understand about the health effects that alcohol and drug use have on the human body.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Students can add their own goals that they wish to achieve while learning about this subject.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National and State Standards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adtsea.iup.edu/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adtsea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pdf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/ADTSEA Standards.pdf (Page 4) C31.0, C32.0, C33.0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adtsea.iup.edu/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adtsea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pdf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/ADTSEA Standards.pdf Page 44 (CII 2.1)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 adtsea.iup.edu/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adtsea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pdf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/ADTSEA Standards.pdf Page  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44(CII 2,2)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http://www.ed.state.nh.us/education/doe/organization/instruction/HealthHIVAIDS/healthedminimumstandards.htm(2A, B, G, H, and I)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http://www.gencourt.state.nh.us/rsa/html/XV/189/189- 10.htm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Your Artifacts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Create a digital archives of your work. If you do this offline store them on a hard drive, or flash drive. If you store your work online I recommend using Google Docs.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Please convert all  attached artifacts into web based compatible formats (JPEG or PDF) This way your viewers should be able to see your work.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Web 2.o Storage: Word, Excel, and Power Point can be stored in Google Docs. Use Hyperlinks or Embed the code for your video files.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Artifacts must meet national or state standards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Artifacts Continued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Make sure you keep your work updated on a regular basis.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Any work that is in progress can be shared as well. Just make a note why it is not completed.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You will be required to classify your artifacts by using the  “Artifacts Spreadsheet” contained in Google Docs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Go to my </a:t>
            </a:r>
            <a:r>
              <a:rPr lang="en-US" dirty="0" smtClean="0"/>
              <a:t>quia</a:t>
            </a:r>
            <a:r>
              <a:rPr lang="en-US" dirty="0" smtClean="0"/>
              <a:t> website and take the online quiz.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http://www.quia.com/quiz/2469141.html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E-Portfolio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If you can not tell by now, your instructor likes Google Apps for just about every scenario in Education.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 have decided to require all students to use Google for the purpose of your e-portfolio storage. This application allows for storage, editing, sharing, </a:t>
            </a:r>
            <a:r>
              <a:rPr lang="en-US" dirty="0" smtClean="0"/>
              <a:t>convenience, </a:t>
            </a:r>
            <a:r>
              <a:rPr lang="en-US" dirty="0" smtClean="0"/>
              <a:t>security, and best of all it is free.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Google has a fantastic mash up between e-portfolios and Google applications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http://electronicportfolios.com/google/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Double Check Your 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Please make sure you check all of your documents for typographical , spelling, grammatical, and punctuation errors. </a:t>
            </a:r>
          </a:p>
          <a:p>
            <a:pPr>
              <a:buNone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Make sure that the website links you use are operational and check them every so often.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 Time For Reflection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Take this opportunity to tell me what you liked about this course, and the activities.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What did you learn in this course and list any accomplishments or problems you had.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What have you learned about creating and maintaining this e-portfolio?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Do you have any suggestions that will help in improving this online class?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411</TotalTime>
  <Words>603</Words>
  <Application>Microsoft Office PowerPoint</Application>
  <PresentationFormat>On-screen Show (4:3)</PresentationFormat>
  <Paragraphs>69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The Four Deadly D’s</vt:lpstr>
      <vt:lpstr> Introduction</vt:lpstr>
      <vt:lpstr>Goals of The Course</vt:lpstr>
      <vt:lpstr>National and State Standards</vt:lpstr>
      <vt:lpstr>Your Artifacts</vt:lpstr>
      <vt:lpstr>Artifacts Continued</vt:lpstr>
      <vt:lpstr>E-Portfolio </vt:lpstr>
      <vt:lpstr>Double Check Your Work</vt:lpstr>
      <vt:lpstr>A Time For Reflection</vt:lpstr>
      <vt:lpstr>Be Creative and Have Fun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Four Deadly D’s</dc:title>
  <dc:creator>Rod</dc:creator>
  <cp:lastModifiedBy>Rod</cp:lastModifiedBy>
  <cp:revision>42</cp:revision>
  <dcterms:created xsi:type="dcterms:W3CDTF">2010-06-24T19:56:50Z</dcterms:created>
  <dcterms:modified xsi:type="dcterms:W3CDTF">2010-06-25T13:26:58Z</dcterms:modified>
</cp:coreProperties>
</file>